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notesSlides/notesSlide8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</p:sldIdLst>
  <p:sldSz cx="9144000" cy="6858000" type="screen4x3"/>
  <p:notesSz cx="6858000" cy="9144000"/>
  <p:embeddedFontLst>
    <p:embeddedFont>
      <p:font typeface="Calibri" pitchFamily="34" charset="0"/>
      <p:regular r:id="rId179"/>
      <p:bold r:id="rId180"/>
      <p:italic r:id="rId181"/>
      <p:boldItalic r:id="rId182"/>
    </p:embeddedFont>
    <p:embeddedFont>
      <p:font typeface="Arial Black" pitchFamily="34" charset="0"/>
      <p:bold r:id="rId1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49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font" Target="fonts/font3.fntdata"/><Relationship Id="rId186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font" Target="fonts/font4.fntdata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94EF5-5CB9-4FC0-9320-D431532B1D45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6F77A-21B3-4DC8-8602-A9123DD7D7B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01.png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05.png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06.png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06.png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07.png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08.png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07.png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08.png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09.png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10.png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11.png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01.png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12.png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13.png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14.png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15.png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16.png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09.png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17.png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18.png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10.png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19.png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02.png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20.png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11.png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12.png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13.png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14.png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15.png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21.png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22.png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16.png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23.png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02.png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17.png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18.png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24.png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25.png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26.png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19.png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27.png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92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28.png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94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20.png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29.png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03.png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30.png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21.png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22.png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104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23.png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106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24.png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108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31.png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25.png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26.png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27.png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28.png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03.png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29.png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30.png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32.png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31.png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33.png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34.png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32.png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33.png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34.png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35.png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04.png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36.png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37.png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38.png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39.png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40.png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41.png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42.png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43.png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44.png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45.png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04.png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46.png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47.png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48.png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49.png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50.png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51.png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170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52.png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53.png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C:\code\FluencyPowerPoint\PowerPointGeneration\PowerPointGeneration.Tests\CodeSmells-LongMethods\Too Long 54.png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C:\code\FluencyPowerPoint\PowerPointGeneration\PowerPointGeneration.Tests\CodeSmells-LongMethods\Short Enough 05.png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6F77A-21B3-4DC8-8602-A9123DD7D7B3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33FF-8550-4F15-A41A-1CB7FC4DB52E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BC1BE-2A26-451D-B912-EA02B34ADAC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0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03882"/>
            <a:ext cx="9144000" cy="6050234"/>
          </a:xfrm>
        </p:spPr>
      </p:pic>
    </p:spTree>
  </p:cSld>
  <p:clrMapOvr>
    <a:masterClrMapping/>
  </p:clrMapOvr>
  <p:transition advTm="10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2159"/>
            <a:ext cx="9144000" cy="593368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0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2158"/>
            <a:ext cx="9144000" cy="5933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38546"/>
            <a:ext cx="9144000" cy="278090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3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038545"/>
            <a:ext cx="9144000" cy="2780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2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74965"/>
            <a:ext cx="9144000" cy="7407933"/>
          </a:xfrm>
        </p:spPr>
      </p:pic>
    </p:spTree>
  </p:cSld>
  <p:clrMapOvr>
    <a:masterClrMapping/>
  </p:clrMapOvr>
  <p:transition advTm="15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74966"/>
            <a:ext cx="9144000" cy="740793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2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4965"/>
            <a:ext cx="9144000" cy="7407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2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08945"/>
            <a:ext cx="9144000" cy="6240107"/>
          </a:xfrm>
        </p:spPr>
      </p:pic>
    </p:spTree>
  </p:cSld>
  <p:clrMapOvr>
    <a:masterClrMapping/>
  </p:clrMapOvr>
  <p:transition advTm="15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8946"/>
            <a:ext cx="9144000" cy="624010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2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08945"/>
            <a:ext cx="9144000" cy="6240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2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51512"/>
            <a:ext cx="9144000" cy="6154973"/>
          </a:xfrm>
        </p:spPr>
      </p:pic>
    </p:spTree>
  </p:cSld>
  <p:clrMapOvr>
    <a:masterClrMapping/>
  </p:clrMapOvr>
  <p:transition advTm="15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1513"/>
            <a:ext cx="9144000" cy="615497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2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51512"/>
            <a:ext cx="9144000" cy="6154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2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49126" y="0"/>
            <a:ext cx="5845747" cy="6858000"/>
          </a:xfrm>
        </p:spPr>
      </p:pic>
    </p:spTree>
  </p:cSld>
  <p:clrMapOvr>
    <a:masterClrMapping/>
  </p:clrMapOvr>
  <p:transition advTm="15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9126" y="0"/>
            <a:ext cx="5845748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2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26" y="0"/>
            <a:ext cx="58457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3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10234" y="0"/>
            <a:ext cx="5723528" cy="6858000"/>
          </a:xfrm>
        </p:spPr>
      </p:pic>
    </p:spTree>
  </p:cSld>
  <p:clrMapOvr>
    <a:masterClrMapping/>
  </p:clrMapOvr>
  <p:transition advTm="15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0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17721"/>
            <a:ext cx="9144000" cy="6022554"/>
          </a:xfrm>
        </p:spPr>
      </p:pic>
    </p:spTree>
  </p:cSld>
  <p:clrMapOvr>
    <a:masterClrMapping/>
  </p:clrMapOvr>
  <p:transition advTm="250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0235" y="0"/>
            <a:ext cx="572352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3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0234" y="0"/>
            <a:ext cx="572352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2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6437"/>
            <a:ext cx="9144000" cy="6605123"/>
          </a:xfrm>
        </p:spPr>
      </p:pic>
    </p:spTree>
  </p:cSld>
  <p:clrMapOvr>
    <a:masterClrMapping/>
  </p:clrMapOvr>
  <p:transition advTm="15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6438"/>
            <a:ext cx="9144000" cy="660512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2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6437"/>
            <a:ext cx="9144000" cy="6605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2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568044"/>
            <a:ext cx="9144000" cy="7994088"/>
          </a:xfrm>
        </p:spPr>
      </p:pic>
    </p:spTree>
  </p:cSld>
  <p:clrMapOvr>
    <a:masterClrMapping/>
  </p:clrMapOvr>
  <p:transition advTm="150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568044"/>
            <a:ext cx="9144000" cy="799408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2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568044"/>
            <a:ext cx="9144000" cy="7994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2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31783"/>
            <a:ext cx="9144000" cy="4994433"/>
          </a:xfrm>
        </p:spPr>
      </p:pic>
    </p:spTree>
  </p:cSld>
  <p:clrMapOvr>
    <a:masterClrMapping/>
  </p:clrMapOvr>
  <p:transition advTm="1500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31783"/>
            <a:ext cx="9144000" cy="499443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2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31783"/>
            <a:ext cx="9144000" cy="4994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2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604229"/>
            <a:ext cx="9144000" cy="8066458"/>
          </a:xfrm>
        </p:spPr>
      </p:pic>
    </p:spTree>
  </p:cSld>
  <p:clrMapOvr>
    <a:masterClrMapping/>
  </p:clrMapOvr>
  <p:transition advTm="1500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604229"/>
            <a:ext cx="9144000" cy="806645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2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604229"/>
            <a:ext cx="9144000" cy="8066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2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014540"/>
            <a:ext cx="9144000" cy="8887080"/>
          </a:xfrm>
        </p:spPr>
      </p:pic>
    </p:spTree>
  </p:cSld>
  <p:clrMapOvr>
    <a:masterClrMapping/>
  </p:clrMapOvr>
  <p:transition advTm="15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7722"/>
            <a:ext cx="9144000" cy="602255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0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17721"/>
            <a:ext cx="9144000" cy="6022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014540"/>
            <a:ext cx="9144000" cy="888708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2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014540"/>
            <a:ext cx="9144000" cy="8887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3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56053"/>
            <a:ext cx="9144000" cy="5745891"/>
          </a:xfrm>
        </p:spPr>
      </p:pic>
    </p:spTree>
  </p:cSld>
  <p:clrMapOvr>
    <a:masterClrMapping/>
  </p:clrMapOvr>
  <p:transition advTm="1500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56054"/>
            <a:ext cx="9144000" cy="574589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3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56053"/>
            <a:ext cx="9144000" cy="5745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3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65814"/>
            <a:ext cx="9144000" cy="7389628"/>
          </a:xfrm>
        </p:spPr>
      </p:pic>
    </p:spTree>
  </p:cSld>
  <p:clrMapOvr>
    <a:masterClrMapping/>
  </p:clrMapOvr>
  <p:transition advTm="1500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65814"/>
            <a:ext cx="9144000" cy="738962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3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65814"/>
            <a:ext cx="9144000" cy="7389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3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66821"/>
            <a:ext cx="9144000" cy="6724356"/>
          </a:xfrm>
        </p:spPr>
      </p:pic>
    </p:spTree>
  </p:cSld>
  <p:clrMapOvr>
    <a:masterClrMapping/>
  </p:clrMapOvr>
  <p:transition advTm="1500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6821"/>
            <a:ext cx="9144000" cy="672435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3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821"/>
            <a:ext cx="9144000" cy="6724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3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07618"/>
            <a:ext cx="9144000" cy="7273238"/>
          </a:xfrm>
        </p:spPr>
      </p:pic>
    </p:spTree>
  </p:cSld>
  <p:clrMapOvr>
    <a:masterClrMapping/>
  </p:clrMapOvr>
  <p:transition advTm="1500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07619"/>
            <a:ext cx="9144000" cy="72732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3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07618"/>
            <a:ext cx="9144000" cy="7273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3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20038"/>
            <a:ext cx="9144000" cy="6217920"/>
          </a:xfrm>
        </p:spPr>
      </p:pic>
    </p:spTree>
  </p:cSld>
  <p:clrMapOvr>
    <a:masterClrMapping/>
  </p:clrMapOvr>
  <p:transition advTm="15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0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55378"/>
            <a:ext cx="9144000" cy="5947243"/>
          </a:xfrm>
        </p:spPr>
      </p:pic>
    </p:spTree>
  </p:cSld>
  <p:clrMapOvr>
    <a:masterClrMapping/>
  </p:clrMapOvr>
  <p:transition advTm="2500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0039"/>
            <a:ext cx="9144000" cy="621792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3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20038"/>
            <a:ext cx="9144000" cy="621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3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126127"/>
            <a:ext cx="9144000" cy="9110257"/>
          </a:xfrm>
        </p:spPr>
      </p:pic>
    </p:spTree>
  </p:cSld>
  <p:clrMapOvr>
    <a:masterClrMapping/>
  </p:clrMapOvr>
  <p:transition advTm="1500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126128"/>
            <a:ext cx="9144000" cy="911025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3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126127"/>
            <a:ext cx="9144000" cy="9110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3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3677"/>
            <a:ext cx="9144000" cy="6905356"/>
          </a:xfrm>
        </p:spPr>
      </p:pic>
    </p:spTree>
  </p:cSld>
  <p:clrMapOvr>
    <a:masterClrMapping/>
  </p:clrMapOvr>
  <p:transition advTm="1500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3678"/>
            <a:ext cx="9144000" cy="690535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3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3677"/>
            <a:ext cx="9144000" cy="6905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3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65752" y="0"/>
            <a:ext cx="6012493" cy="6858000"/>
          </a:xfrm>
        </p:spPr>
      </p:pic>
    </p:spTree>
  </p:cSld>
  <p:clrMapOvr>
    <a:masterClrMapping/>
  </p:clrMapOvr>
  <p:transition advTm="1500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5753" y="0"/>
            <a:ext cx="6012493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3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5752" y="0"/>
            <a:ext cx="601249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3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3553" y="0"/>
            <a:ext cx="6436893" cy="6858000"/>
          </a:xfrm>
        </p:spPr>
      </p:pic>
    </p:spTree>
  </p:cSld>
  <p:clrMapOvr>
    <a:masterClrMapping/>
  </p:clrMapOvr>
  <p:transition advTm="1500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553" y="0"/>
            <a:ext cx="6436894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3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3553" y="0"/>
            <a:ext cx="643689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3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0396"/>
            <a:ext cx="9144000" cy="6757206"/>
          </a:xfrm>
        </p:spPr>
      </p:pic>
    </p:spTree>
  </p:cSld>
  <p:clrMapOvr>
    <a:masterClrMapping/>
  </p:clrMapOvr>
  <p:transition advTm="15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55378"/>
            <a:ext cx="9144000" cy="594724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0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55378"/>
            <a:ext cx="9144000" cy="5947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0396"/>
            <a:ext cx="9144000" cy="675720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3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0396"/>
            <a:ext cx="9144000" cy="6757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3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020154"/>
            <a:ext cx="9144000" cy="8898308"/>
          </a:xfrm>
        </p:spPr>
      </p:pic>
    </p:spTree>
  </p:cSld>
  <p:clrMapOvr>
    <a:masterClrMapping/>
  </p:clrMapOvr>
  <p:transition advTm="1500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020154"/>
            <a:ext cx="9144000" cy="889830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3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020154"/>
            <a:ext cx="9144000" cy="8898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3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18507" y="0"/>
            <a:ext cx="6306985" cy="6858000"/>
          </a:xfrm>
        </p:spPr>
      </p:pic>
    </p:spTree>
  </p:cSld>
  <p:clrMapOvr>
    <a:masterClrMapping/>
  </p:clrMapOvr>
  <p:transition advTm="1500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8507" y="0"/>
            <a:ext cx="6306986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3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8507" y="0"/>
            <a:ext cx="63069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3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459072"/>
            <a:ext cx="9144000" cy="7776147"/>
          </a:xfrm>
        </p:spPr>
      </p:pic>
    </p:spTree>
  </p:cSld>
  <p:clrMapOvr>
    <a:masterClrMapping/>
  </p:clrMapOvr>
  <p:transition advTm="1500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459073"/>
            <a:ext cx="9144000" cy="777614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3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459072"/>
            <a:ext cx="9144000" cy="7776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4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62408"/>
            <a:ext cx="9144000" cy="5933183"/>
          </a:xfrm>
        </p:spPr>
      </p:pic>
    </p:spTree>
  </p:cSld>
  <p:clrMapOvr>
    <a:masterClrMapping/>
  </p:clrMapOvr>
  <p:transition advTm="1500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2408"/>
            <a:ext cx="9144000" cy="593318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4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2408"/>
            <a:ext cx="9144000" cy="59331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4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767646"/>
            <a:ext cx="9144000" cy="8393294"/>
          </a:xfrm>
        </p:spPr>
      </p:pic>
    </p:spTree>
  </p:cSld>
  <p:clrMapOvr>
    <a:masterClrMapping/>
  </p:clrMapOvr>
  <p:transition advTm="15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0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65834"/>
            <a:ext cx="9144000" cy="5926330"/>
          </a:xfrm>
        </p:spPr>
      </p:pic>
    </p:spTree>
  </p:cSld>
  <p:clrMapOvr>
    <a:masterClrMapping/>
  </p:clrMapOvr>
  <p:transition advTm="2500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767647"/>
            <a:ext cx="9144000" cy="839329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4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767646"/>
            <a:ext cx="9144000" cy="8393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4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308463"/>
            <a:ext cx="9144000" cy="7474928"/>
          </a:xfrm>
        </p:spPr>
      </p:pic>
    </p:spTree>
  </p:cSld>
  <p:clrMapOvr>
    <a:masterClrMapping/>
  </p:clrMapOvr>
  <p:transition advTm="1500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308464"/>
            <a:ext cx="9144000" cy="747492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4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308463"/>
            <a:ext cx="9144000" cy="7474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4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95507"/>
            <a:ext cx="9144000" cy="7449014"/>
          </a:xfrm>
        </p:spPr>
      </p:pic>
    </p:spTree>
  </p:cSld>
  <p:clrMapOvr>
    <a:masterClrMapping/>
  </p:clrMapOvr>
  <p:transition advTm="1500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95507"/>
            <a:ext cx="9144000" cy="744901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4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95507"/>
            <a:ext cx="9144000" cy="7449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4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81114"/>
            <a:ext cx="9144000" cy="7020231"/>
          </a:xfrm>
        </p:spPr>
      </p:pic>
    </p:spTree>
  </p:cSld>
  <p:clrMapOvr>
    <a:masterClrMapping/>
  </p:clrMapOvr>
  <p:transition advTm="1500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81115"/>
            <a:ext cx="9144000" cy="702023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4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81114"/>
            <a:ext cx="9144000" cy="7020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4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386316"/>
            <a:ext cx="9144000" cy="7630635"/>
          </a:xfrm>
        </p:spPr>
      </p:pic>
    </p:spTree>
  </p:cSld>
  <p:clrMapOvr>
    <a:masterClrMapping/>
  </p:clrMapOvr>
  <p:transition advTm="1500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386317"/>
            <a:ext cx="9144000" cy="763063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4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386316"/>
            <a:ext cx="9144000" cy="763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4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95150"/>
            <a:ext cx="9144000" cy="7448301"/>
          </a:xfrm>
        </p:spPr>
      </p:pic>
    </p:spTree>
  </p:cSld>
  <p:clrMapOvr>
    <a:masterClrMapping/>
  </p:clrMapOvr>
  <p:transition advTm="15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5834"/>
            <a:ext cx="9144000" cy="592633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0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5834"/>
            <a:ext cx="9144000" cy="5926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95150"/>
            <a:ext cx="9144000" cy="744830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4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95150"/>
            <a:ext cx="9144000" cy="7448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4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309985"/>
            <a:ext cx="9144000" cy="7477973"/>
          </a:xfrm>
        </p:spPr>
      </p:pic>
    </p:spTree>
  </p:cSld>
  <p:clrMapOvr>
    <a:masterClrMapping/>
  </p:clrMapOvr>
  <p:transition advTm="1500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309986"/>
            <a:ext cx="9144000" cy="747797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4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309985"/>
            <a:ext cx="9144000" cy="7477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4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39935"/>
            <a:ext cx="9144000" cy="7137872"/>
          </a:xfrm>
        </p:spPr>
      </p:pic>
    </p:spTree>
  </p:cSld>
  <p:clrMapOvr>
    <a:masterClrMapping/>
  </p:clrMapOvr>
  <p:transition advTm="1500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39936"/>
            <a:ext cx="9144000" cy="713787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4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39935"/>
            <a:ext cx="9144000" cy="71378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4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300316"/>
            <a:ext cx="9144000" cy="7458634"/>
          </a:xfrm>
        </p:spPr>
      </p:pic>
    </p:spTree>
  </p:cSld>
  <p:clrMapOvr>
    <a:masterClrMapping/>
  </p:clrMapOvr>
  <p:transition advTm="1500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300317"/>
            <a:ext cx="9144000" cy="745863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4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300316"/>
            <a:ext cx="9144000" cy="7458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5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513997"/>
            <a:ext cx="9144000" cy="7885996"/>
          </a:xfrm>
        </p:spPr>
      </p:pic>
    </p:spTree>
  </p:cSld>
  <p:clrMapOvr>
    <a:masterClrMapping/>
  </p:clrMapOvr>
  <p:transition advTm="1500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513998"/>
            <a:ext cx="9144000" cy="788599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5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513997"/>
            <a:ext cx="9144000" cy="7885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5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73180"/>
            <a:ext cx="9144000" cy="7204363"/>
          </a:xfrm>
        </p:spPr>
      </p:pic>
    </p:spTree>
  </p:cSld>
  <p:clrMapOvr>
    <a:masterClrMapping/>
  </p:clrMapOvr>
  <p:transition advTm="15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0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667925"/>
            <a:ext cx="9144000" cy="5522147"/>
          </a:xfrm>
        </p:spPr>
      </p:pic>
    </p:spTree>
  </p:cSld>
  <p:clrMapOvr>
    <a:masterClrMapping/>
  </p:clrMapOvr>
  <p:transition advTm="2500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73181"/>
            <a:ext cx="9144000" cy="72043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5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73180"/>
            <a:ext cx="9144000" cy="720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5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91390" y="0"/>
            <a:ext cx="2561218" cy="6858000"/>
          </a:xfrm>
        </p:spPr>
      </p:pic>
    </p:spTree>
  </p:cSld>
  <p:clrMapOvr>
    <a:masterClrMapping/>
  </p:clrMapOvr>
  <p:transition advTm="1500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390" y="0"/>
            <a:ext cx="2561218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5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1390" y="0"/>
            <a:ext cx="256121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5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14325" y="0"/>
            <a:ext cx="5915349" cy="6858000"/>
          </a:xfrm>
        </p:spPr>
      </p:pic>
    </p:spTree>
  </p:cSld>
  <p:clrMapOvr>
    <a:masterClrMapping/>
  </p:clrMapOvr>
  <p:transition advTm="1500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4325" y="0"/>
            <a:ext cx="591534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5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4325" y="0"/>
            <a:ext cx="591534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5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20210"/>
            <a:ext cx="9144000" cy="7298421"/>
          </a:xfrm>
        </p:spPr>
      </p:pic>
    </p:spTree>
  </p:cSld>
  <p:clrMapOvr>
    <a:masterClrMapping/>
  </p:clrMapOvr>
  <p:transition advTm="1500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20210"/>
            <a:ext cx="9144000" cy="729842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5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20210"/>
            <a:ext cx="9144000" cy="7298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67926"/>
            <a:ext cx="9144000" cy="552214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0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7925"/>
            <a:ext cx="9144000" cy="5522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0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55155"/>
            <a:ext cx="9144000" cy="5947686"/>
          </a:xfrm>
        </p:spPr>
      </p:pic>
    </p:spTree>
  </p:cSld>
  <p:clrMapOvr>
    <a:masterClrMapping/>
  </p:clrMapOvr>
  <p:transition advTm="25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3882"/>
            <a:ext cx="9144000" cy="605023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0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3882"/>
            <a:ext cx="9144000" cy="6050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55156"/>
            <a:ext cx="9144000" cy="594768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0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55155"/>
            <a:ext cx="9144000" cy="5947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0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13230"/>
            <a:ext cx="9144000" cy="6031539"/>
          </a:xfrm>
        </p:spPr>
      </p:pic>
    </p:spTree>
  </p:cSld>
  <p:clrMapOvr>
    <a:masterClrMapping/>
  </p:clrMapOvr>
  <p:transition advTm="25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3230"/>
            <a:ext cx="9144000" cy="60315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0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13230"/>
            <a:ext cx="9144000" cy="6031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0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83100"/>
            <a:ext cx="9144000" cy="5891798"/>
          </a:xfrm>
        </p:spPr>
      </p:pic>
    </p:spTree>
  </p:cSld>
  <p:clrMapOvr>
    <a:masterClrMapping/>
  </p:clrMapOvr>
  <p:transition advTm="25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83100"/>
            <a:ext cx="9144000" cy="589179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0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83100"/>
            <a:ext cx="9144000" cy="5891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0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33075"/>
            <a:ext cx="9144000" cy="5991847"/>
          </a:xfrm>
        </p:spPr>
      </p:pic>
    </p:spTree>
  </p:cSld>
  <p:clrMapOvr>
    <a:masterClrMapping/>
  </p:clrMapOvr>
  <p:transition advTm="25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33076"/>
            <a:ext cx="9144000" cy="599184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0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33075"/>
            <a:ext cx="9144000" cy="59918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0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26903"/>
            <a:ext cx="9144000" cy="6004192"/>
          </a:xfrm>
        </p:spPr>
      </p:pic>
    </p:spTree>
  </p:cSld>
  <p:clrMapOvr>
    <a:masterClrMapping/>
  </p:clrMapOvr>
  <p:transition advTm="25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6903"/>
            <a:ext cx="9144000" cy="600419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0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6903"/>
            <a:ext cx="9144000" cy="6004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0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04091"/>
            <a:ext cx="9144000" cy="6049817"/>
          </a:xfrm>
        </p:spPr>
      </p:pic>
    </p:spTree>
  </p:cSld>
  <p:clrMapOvr>
    <a:masterClrMapping/>
  </p:clrMapOvr>
  <p:transition advTm="25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0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26903"/>
            <a:ext cx="9144000" cy="6004192"/>
          </a:xfrm>
        </p:spPr>
      </p:pic>
    </p:spTree>
  </p:cSld>
  <p:clrMapOvr>
    <a:masterClrMapping/>
  </p:clrMapOvr>
  <p:transition advTm="100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4091"/>
            <a:ext cx="9144000" cy="604981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0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4091"/>
            <a:ext cx="9144000" cy="6049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0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38737"/>
            <a:ext cx="9144000" cy="5980522"/>
          </a:xfrm>
        </p:spPr>
      </p:pic>
    </p:spTree>
  </p:cSld>
  <p:clrMapOvr>
    <a:masterClrMapping/>
  </p:clrMapOvr>
  <p:transition advTm="25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38738"/>
            <a:ext cx="9144000" cy="598052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0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38737"/>
            <a:ext cx="9144000" cy="59805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0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90263"/>
            <a:ext cx="9144000" cy="6077470"/>
          </a:xfrm>
        </p:spPr>
      </p:pic>
    </p:spTree>
  </p:cSld>
  <p:clrMapOvr>
    <a:masterClrMapping/>
  </p:clrMapOvr>
  <p:transition advTm="25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90264"/>
            <a:ext cx="9144000" cy="607747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0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90263"/>
            <a:ext cx="9144000" cy="6077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1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71736"/>
            <a:ext cx="9144000" cy="6114527"/>
          </a:xfrm>
        </p:spPr>
      </p:pic>
    </p:spTree>
  </p:cSld>
  <p:clrMapOvr>
    <a:masterClrMapping/>
  </p:clrMapOvr>
  <p:transition advTm="25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1736"/>
            <a:ext cx="9144000" cy="611452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1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71736"/>
            <a:ext cx="9144000" cy="6114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1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92109"/>
            <a:ext cx="9144000" cy="5873781"/>
          </a:xfrm>
        </p:spPr>
      </p:pic>
    </p:spTree>
  </p:cSld>
  <p:clrMapOvr>
    <a:masterClrMapping/>
  </p:clrMapOvr>
  <p:transition advTm="25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2109"/>
            <a:ext cx="9144000" cy="587378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1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92109"/>
            <a:ext cx="9144000" cy="58737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1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17944"/>
            <a:ext cx="9144000" cy="6022109"/>
          </a:xfrm>
        </p:spPr>
      </p:pic>
    </p:spTree>
  </p:cSld>
  <p:clrMapOvr>
    <a:masterClrMapping/>
  </p:clrMapOvr>
  <p:transition advTm="25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6903"/>
            <a:ext cx="9144000" cy="600419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0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6903"/>
            <a:ext cx="9144000" cy="6004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7945"/>
            <a:ext cx="9144000" cy="602210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1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17944"/>
            <a:ext cx="9144000" cy="60221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1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44880"/>
            <a:ext cx="9144000" cy="5968239"/>
          </a:xfrm>
        </p:spPr>
      </p:pic>
    </p:spTree>
  </p:cSld>
  <p:clrMapOvr>
    <a:masterClrMapping/>
  </p:clrMapOvr>
  <p:transition advTm="15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4880"/>
            <a:ext cx="9144000" cy="596823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1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44880"/>
            <a:ext cx="9144000" cy="5968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1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20982"/>
            <a:ext cx="9144000" cy="6016032"/>
          </a:xfrm>
        </p:spPr>
      </p:pic>
    </p:spTree>
  </p:cSld>
  <p:clrMapOvr>
    <a:masterClrMapping/>
  </p:clrMapOvr>
  <p:transition advTm="15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0983"/>
            <a:ext cx="9144000" cy="60160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1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0982"/>
            <a:ext cx="9144000" cy="6016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1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52200"/>
            <a:ext cx="9144000" cy="5953597"/>
          </a:xfrm>
        </p:spPr>
      </p:pic>
    </p:spTree>
  </p:cSld>
  <p:clrMapOvr>
    <a:masterClrMapping/>
  </p:clrMapOvr>
  <p:transition advTm="15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52201"/>
            <a:ext cx="9144000" cy="595359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1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52200"/>
            <a:ext cx="9144000" cy="59535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1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23885"/>
            <a:ext cx="9144000" cy="6010226"/>
          </a:xfrm>
        </p:spPr>
      </p:pic>
    </p:spTree>
  </p:cSld>
  <p:clrMapOvr>
    <a:masterClrMapping/>
  </p:clrMapOvr>
  <p:transition advTm="15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3886"/>
            <a:ext cx="9144000" cy="601022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1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3885"/>
            <a:ext cx="9144000" cy="6010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0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16263"/>
            <a:ext cx="9144000" cy="6025472"/>
          </a:xfrm>
        </p:spPr>
      </p:pic>
    </p:spTree>
  </p:cSld>
  <p:clrMapOvr>
    <a:masterClrMapping/>
  </p:clrMapOvr>
  <p:transition advTm="15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0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97915"/>
            <a:ext cx="9144000" cy="6062167"/>
          </a:xfrm>
        </p:spPr>
      </p:pic>
    </p:spTree>
  </p:cSld>
  <p:clrMapOvr>
    <a:masterClrMapping/>
  </p:clrMapOvr>
  <p:transition advTm="4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6263"/>
            <a:ext cx="9144000" cy="602547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0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16263"/>
            <a:ext cx="9144000" cy="602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1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73270"/>
            <a:ext cx="9144000" cy="6111456"/>
          </a:xfrm>
        </p:spPr>
      </p:pic>
    </p:spTree>
  </p:cSld>
  <p:clrMapOvr>
    <a:masterClrMapping/>
  </p:clrMapOvr>
  <p:transition advTm="15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3271"/>
            <a:ext cx="9144000" cy="611145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1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73270"/>
            <a:ext cx="9144000" cy="611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1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14300"/>
            <a:ext cx="9144000" cy="7086600"/>
          </a:xfrm>
        </p:spPr>
      </p:pic>
    </p:spTree>
  </p:cSld>
  <p:clrMapOvr>
    <a:masterClrMapping/>
  </p:clrMapOvr>
  <p:transition advTm="15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14300"/>
            <a:ext cx="9144000" cy="70866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1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14300"/>
            <a:ext cx="9144000" cy="708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1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66859"/>
            <a:ext cx="9144000" cy="5924281"/>
          </a:xfrm>
        </p:spPr>
      </p:pic>
    </p:spTree>
  </p:cSld>
  <p:clrMapOvr>
    <a:masterClrMapping/>
  </p:clrMapOvr>
  <p:transition advTm="15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6859"/>
            <a:ext cx="9144000" cy="592428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1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6859"/>
            <a:ext cx="9144000" cy="5924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1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728821"/>
            <a:ext cx="9144000" cy="5400354"/>
          </a:xfrm>
        </p:spPr>
      </p:pic>
    </p:spTree>
  </p:cSld>
  <p:clrMapOvr>
    <a:masterClrMapping/>
  </p:clrMapOvr>
  <p:transition advTm="15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28822"/>
            <a:ext cx="9144000" cy="540035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1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28821"/>
            <a:ext cx="9144000" cy="5400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2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50591"/>
            <a:ext cx="9144000" cy="5756816"/>
          </a:xfrm>
        </p:spPr>
      </p:pic>
    </p:spTree>
  </p:cSld>
  <p:clrMapOvr>
    <a:masterClrMapping/>
  </p:clrMapOvr>
  <p:transition advTm="15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97916"/>
            <a:ext cx="9144000" cy="606216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0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97915"/>
            <a:ext cx="9144000" cy="6062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50591"/>
            <a:ext cx="9144000" cy="575681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2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50591"/>
            <a:ext cx="9144000" cy="575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1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88892"/>
            <a:ext cx="9144000" cy="5880212"/>
          </a:xfrm>
        </p:spPr>
      </p:pic>
    </p:spTree>
  </p:cSld>
  <p:clrMapOvr>
    <a:masterClrMapping/>
  </p:clrMapOvr>
  <p:transition advTm="15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88893"/>
            <a:ext cx="9144000" cy="588021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1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88892"/>
            <a:ext cx="9144000" cy="5880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1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19290"/>
            <a:ext cx="9144000" cy="6019417"/>
          </a:xfrm>
        </p:spPr>
      </p:pic>
    </p:spTree>
  </p:cSld>
  <p:clrMapOvr>
    <a:masterClrMapping/>
  </p:clrMapOvr>
  <p:transition advTm="15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9291"/>
            <a:ext cx="9144000" cy="601941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1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19290"/>
            <a:ext cx="9144000" cy="6019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1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01093"/>
            <a:ext cx="9144000" cy="6055812"/>
          </a:xfrm>
        </p:spPr>
      </p:pic>
    </p:spTree>
  </p:cSld>
  <p:clrMapOvr>
    <a:masterClrMapping/>
  </p:clrMapOvr>
  <p:transition advTm="15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1093"/>
            <a:ext cx="9144000" cy="605581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1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1093"/>
            <a:ext cx="9144000" cy="6055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1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56278"/>
            <a:ext cx="9144000" cy="5945442"/>
          </a:xfrm>
        </p:spPr>
      </p:pic>
    </p:spTree>
  </p:cSld>
  <p:clrMapOvr>
    <a:masterClrMapping/>
  </p:clrMapOvr>
  <p:transition advTm="15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56278"/>
            <a:ext cx="9144000" cy="594544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1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56278"/>
            <a:ext cx="9144000" cy="5945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1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0010"/>
            <a:ext cx="9144000" cy="6817976"/>
          </a:xfrm>
        </p:spPr>
      </p:pic>
    </p:spTree>
  </p:cSld>
  <p:clrMapOvr>
    <a:masterClrMapping/>
  </p:clrMapOvr>
  <p:transition advTm="15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0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02530"/>
            <a:ext cx="9144000" cy="6052939"/>
          </a:xfrm>
        </p:spPr>
      </p:pic>
    </p:spTree>
  </p:cSld>
  <p:clrMapOvr>
    <a:masterClrMapping/>
  </p:clrMapOvr>
  <p:transition advTm="4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011"/>
            <a:ext cx="9144000" cy="681797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1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0010"/>
            <a:ext cx="9144000" cy="6817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2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638907"/>
            <a:ext cx="9144000" cy="5580183"/>
          </a:xfrm>
        </p:spPr>
      </p:pic>
    </p:spTree>
  </p:cSld>
  <p:clrMapOvr>
    <a:masterClrMapping/>
  </p:clrMapOvr>
  <p:transition advTm="15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38908"/>
            <a:ext cx="9144000" cy="558018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2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38907"/>
            <a:ext cx="9144000" cy="55801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2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752629"/>
            <a:ext cx="9144000" cy="5352741"/>
          </a:xfrm>
        </p:spPr>
      </p:pic>
    </p:spTree>
  </p:cSld>
  <p:clrMapOvr>
    <a:masterClrMapping/>
  </p:clrMapOvr>
  <p:transition advTm="15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52629"/>
            <a:ext cx="9144000" cy="535274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2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52629"/>
            <a:ext cx="9144000" cy="5352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1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19524"/>
            <a:ext cx="9144000" cy="6018951"/>
          </a:xfrm>
        </p:spPr>
      </p:pic>
    </p:spTree>
  </p:cSld>
  <p:clrMapOvr>
    <a:masterClrMapping/>
  </p:clrMapOvr>
  <p:transition advTm="15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9524"/>
            <a:ext cx="9144000" cy="601895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1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19524"/>
            <a:ext cx="9144000" cy="6018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2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38163"/>
            <a:ext cx="9144000" cy="6381670"/>
          </a:xfrm>
        </p:spPr>
      </p:pic>
    </p:spTree>
  </p:cSld>
  <p:clrMapOvr>
    <a:masterClrMapping/>
  </p:clrMapOvr>
  <p:transition advTm="15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8164"/>
            <a:ext cx="9144000" cy="638167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2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8163"/>
            <a:ext cx="9144000" cy="6381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1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63378"/>
            <a:ext cx="9144000" cy="5931243"/>
          </a:xfrm>
        </p:spPr>
      </p:pic>
    </p:spTree>
  </p:cSld>
  <p:clrMapOvr>
    <a:masterClrMapping/>
  </p:clrMapOvr>
  <p:transition advTm="15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2530"/>
            <a:ext cx="9144000" cy="60529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0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2530"/>
            <a:ext cx="9144000" cy="6052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3378"/>
            <a:ext cx="9144000" cy="593124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1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3378"/>
            <a:ext cx="9144000" cy="5931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1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85646"/>
            <a:ext cx="9144000" cy="6086707"/>
          </a:xfrm>
        </p:spPr>
      </p:pic>
    </p:spTree>
  </p:cSld>
  <p:clrMapOvr>
    <a:masterClrMapping/>
  </p:clrMapOvr>
  <p:transition advTm="15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5646"/>
            <a:ext cx="9144000" cy="608670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1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85646"/>
            <a:ext cx="9144000" cy="6086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2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87105"/>
            <a:ext cx="9144000" cy="6483786"/>
          </a:xfrm>
        </p:spPr>
      </p:pic>
    </p:spTree>
  </p:cSld>
  <p:clrMapOvr>
    <a:masterClrMapping/>
  </p:clrMapOvr>
  <p:transition advTm="15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7106"/>
            <a:ext cx="9144000" cy="648378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24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87105"/>
            <a:ext cx="9144000" cy="6483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2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41605"/>
            <a:ext cx="9144000" cy="5774787"/>
          </a:xfrm>
        </p:spPr>
      </p:pic>
    </p:spTree>
  </p:cSld>
  <p:clrMapOvr>
    <a:masterClrMapping/>
  </p:clrMapOvr>
  <p:transition advTm="15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41606"/>
            <a:ext cx="9144000" cy="577478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25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605"/>
            <a:ext cx="9144000" cy="5774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26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9622"/>
            <a:ext cx="9144000" cy="6778752"/>
          </a:xfrm>
        </p:spPr>
      </p:pic>
    </p:spTree>
  </p:cSld>
  <p:clrMapOvr>
    <a:masterClrMapping/>
  </p:clrMapOvr>
  <p:transition advTm="15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9623"/>
            <a:ext cx="9144000" cy="677875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2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9622"/>
            <a:ext cx="9144000" cy="6778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1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00337"/>
            <a:ext cx="9144000" cy="4657325"/>
          </a:xfrm>
        </p:spPr>
      </p:pic>
    </p:spTree>
  </p:cSld>
  <p:clrMapOvr>
    <a:masterClrMapping/>
  </p:clrMapOvr>
  <p:transition advTm="15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0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62158"/>
            <a:ext cx="9144000" cy="5933680"/>
          </a:xfrm>
        </p:spPr>
      </p:pic>
    </p:spTree>
  </p:cSld>
  <p:clrMapOvr>
    <a:masterClrMapping/>
  </p:clrMapOvr>
  <p:transition advTm="4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100337"/>
            <a:ext cx="9144000" cy="46573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1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00337"/>
            <a:ext cx="9144000" cy="4657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2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3836"/>
            <a:ext cx="9144000" cy="6750325"/>
          </a:xfrm>
        </p:spPr>
      </p:pic>
    </p:spTree>
  </p:cSld>
  <p:clrMapOvr>
    <a:masterClrMapping/>
  </p:clrMapOvr>
  <p:transition advTm="15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3837"/>
            <a:ext cx="9144000" cy="67503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27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3836"/>
            <a:ext cx="9144000" cy="6750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2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38411"/>
            <a:ext cx="9144000" cy="6934823"/>
          </a:xfrm>
        </p:spPr>
      </p:pic>
    </p:spTree>
  </p:cSld>
  <p:clrMapOvr>
    <a:masterClrMapping/>
  </p:clrMapOvr>
  <p:transition advTm="15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38411"/>
            <a:ext cx="9144000" cy="693482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2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38411"/>
            <a:ext cx="9144000" cy="6934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ort Enough 2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62674" y="0"/>
            <a:ext cx="5818651" cy="6858000"/>
          </a:xfrm>
        </p:spPr>
      </p:pic>
    </p:spTree>
  </p:cSld>
  <p:clrMapOvr>
    <a:masterClrMapping/>
  </p:clrMapOvr>
  <p:transition advTm="15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2674" y="0"/>
            <a:ext cx="5818651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hort Enough 2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2674" y="0"/>
            <a:ext cx="581865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/>
              </a:rPr>
              <a:t>Short Enough</a:t>
            </a:r>
            <a:endParaRPr lang="en-US" sz="9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2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56438"/>
            <a:ext cx="9144000" cy="6145121"/>
          </a:xfrm>
        </p:spPr>
      </p:pic>
    </p:spTree>
  </p:cSld>
  <p:clrMapOvr>
    <a:masterClrMapping/>
  </p:clrMapOvr>
  <p:transition advTm="15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6439"/>
            <a:ext cx="9144000" cy="614512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Too Long 29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56438"/>
            <a:ext cx="9144000" cy="61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/>
              </a:rPr>
              <a:t>Too Long</a:t>
            </a:r>
            <a:endParaRPr lang="en-US" sz="9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advTm="5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o Long 3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038545"/>
            <a:ext cx="9144000" cy="2780907"/>
          </a:xfrm>
        </p:spPr>
      </p:pic>
    </p:spTree>
  </p:cSld>
  <p:clrMapOvr>
    <a:masterClrMapping/>
  </p:clrMapOvr>
  <p:transition advTm="150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</Words>
  <Application>Microsoft Office PowerPoint</Application>
  <PresentationFormat>On-screen Show (4:3)</PresentationFormat>
  <Paragraphs>264</Paragraphs>
  <Slides>176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0" baseType="lpstr">
      <vt:lpstr>Arial</vt:lpstr>
      <vt:lpstr>Calibri</vt:lpstr>
      <vt:lpstr>Arial Black</vt:lpstr>
      <vt:lpstr>Office Theme</vt:lpstr>
      <vt:lpstr>Slide 1</vt:lpstr>
      <vt:lpstr>Short Enough</vt:lpstr>
      <vt:lpstr>Slide 3</vt:lpstr>
      <vt:lpstr>Too Long</vt:lpstr>
      <vt:lpstr>Slide 5</vt:lpstr>
      <vt:lpstr>Too Long</vt:lpstr>
      <vt:lpstr>Slide 7</vt:lpstr>
      <vt:lpstr>Short Enough</vt:lpstr>
      <vt:lpstr>Slide 9</vt:lpstr>
      <vt:lpstr>Too Long</vt:lpstr>
      <vt:lpstr>Slide 11</vt:lpstr>
      <vt:lpstr>Short Enough</vt:lpstr>
      <vt:lpstr>Slide 13</vt:lpstr>
      <vt:lpstr>Too Long</vt:lpstr>
      <vt:lpstr>Slide 15</vt:lpstr>
      <vt:lpstr>Short Enough</vt:lpstr>
      <vt:lpstr>Slide 17</vt:lpstr>
      <vt:lpstr>Short Enough</vt:lpstr>
      <vt:lpstr>Slide 19</vt:lpstr>
      <vt:lpstr>Too Long</vt:lpstr>
      <vt:lpstr>Slide 21</vt:lpstr>
      <vt:lpstr>Short Enough</vt:lpstr>
      <vt:lpstr>Slide 23</vt:lpstr>
      <vt:lpstr>Too Long</vt:lpstr>
      <vt:lpstr>Slide 25</vt:lpstr>
      <vt:lpstr>Short Enough</vt:lpstr>
      <vt:lpstr>Slide 27</vt:lpstr>
      <vt:lpstr>Short Enough</vt:lpstr>
      <vt:lpstr>Slide 29</vt:lpstr>
      <vt:lpstr>Too Long</vt:lpstr>
      <vt:lpstr>Slide 31</vt:lpstr>
      <vt:lpstr>Too Long</vt:lpstr>
      <vt:lpstr>Slide 33</vt:lpstr>
      <vt:lpstr>Too Long</vt:lpstr>
      <vt:lpstr>Slide 35</vt:lpstr>
      <vt:lpstr>Too Long</vt:lpstr>
      <vt:lpstr>Slide 37</vt:lpstr>
      <vt:lpstr>Too Long</vt:lpstr>
      <vt:lpstr>Slide 39</vt:lpstr>
      <vt:lpstr>Too Long</vt:lpstr>
      <vt:lpstr>Slide 41</vt:lpstr>
      <vt:lpstr>Too Long</vt:lpstr>
      <vt:lpstr>Slide 43</vt:lpstr>
      <vt:lpstr>Too Long</vt:lpstr>
      <vt:lpstr>Slide 45</vt:lpstr>
      <vt:lpstr>Too Long</vt:lpstr>
      <vt:lpstr>Slide 47</vt:lpstr>
      <vt:lpstr>Too Long</vt:lpstr>
      <vt:lpstr>Slide 49</vt:lpstr>
      <vt:lpstr>Short Enough</vt:lpstr>
      <vt:lpstr>Slide 51</vt:lpstr>
      <vt:lpstr>Too Long</vt:lpstr>
      <vt:lpstr>Slide 53</vt:lpstr>
      <vt:lpstr>Too Long</vt:lpstr>
      <vt:lpstr>Slide 55</vt:lpstr>
      <vt:lpstr>Short Enough</vt:lpstr>
      <vt:lpstr>Slide 57</vt:lpstr>
      <vt:lpstr>Too Long</vt:lpstr>
      <vt:lpstr>Slide 59</vt:lpstr>
      <vt:lpstr>Too Long</vt:lpstr>
      <vt:lpstr>Slide 61</vt:lpstr>
      <vt:lpstr>Short Enough</vt:lpstr>
      <vt:lpstr>Slide 63</vt:lpstr>
      <vt:lpstr>Short Enough</vt:lpstr>
      <vt:lpstr>Slide 65</vt:lpstr>
      <vt:lpstr>Short Enough</vt:lpstr>
      <vt:lpstr>Slide 67</vt:lpstr>
      <vt:lpstr>Short Enough</vt:lpstr>
      <vt:lpstr>Slide 69</vt:lpstr>
      <vt:lpstr>Short Enough</vt:lpstr>
      <vt:lpstr>Slide 71</vt:lpstr>
      <vt:lpstr>Too Long</vt:lpstr>
      <vt:lpstr>Slide 73</vt:lpstr>
      <vt:lpstr>Too Long</vt:lpstr>
      <vt:lpstr>Slide 75</vt:lpstr>
      <vt:lpstr>Short Enough</vt:lpstr>
      <vt:lpstr>Slide 77</vt:lpstr>
      <vt:lpstr>Too Long</vt:lpstr>
      <vt:lpstr>Slide 79</vt:lpstr>
      <vt:lpstr>Short Enough</vt:lpstr>
      <vt:lpstr>Slide 81</vt:lpstr>
      <vt:lpstr>Short Enough</vt:lpstr>
      <vt:lpstr>Slide 83</vt:lpstr>
      <vt:lpstr>Too Long</vt:lpstr>
      <vt:lpstr>Slide 85</vt:lpstr>
      <vt:lpstr>Too Long</vt:lpstr>
      <vt:lpstr>Slide 87</vt:lpstr>
      <vt:lpstr>Too Long</vt:lpstr>
      <vt:lpstr>Slide 89</vt:lpstr>
      <vt:lpstr>Short Enough</vt:lpstr>
      <vt:lpstr>Slide 91</vt:lpstr>
      <vt:lpstr>Too Long</vt:lpstr>
      <vt:lpstr>Slide 93</vt:lpstr>
      <vt:lpstr>Too Long</vt:lpstr>
      <vt:lpstr>Slide 95</vt:lpstr>
      <vt:lpstr>Short Enough</vt:lpstr>
      <vt:lpstr>Slide 97</vt:lpstr>
      <vt:lpstr>Too Long</vt:lpstr>
      <vt:lpstr>Slide 99</vt:lpstr>
      <vt:lpstr>Too Long</vt:lpstr>
      <vt:lpstr>Slide 101</vt:lpstr>
      <vt:lpstr>Short Enough</vt:lpstr>
      <vt:lpstr>Slide 103</vt:lpstr>
      <vt:lpstr>Short Enough</vt:lpstr>
      <vt:lpstr>Slide 105</vt:lpstr>
      <vt:lpstr>Short Enough</vt:lpstr>
      <vt:lpstr>Slide 107</vt:lpstr>
      <vt:lpstr>Short Enough</vt:lpstr>
      <vt:lpstr>Slide 109</vt:lpstr>
      <vt:lpstr>Too Long</vt:lpstr>
      <vt:lpstr>Slide 111</vt:lpstr>
      <vt:lpstr>Short Enough</vt:lpstr>
      <vt:lpstr>Slide 113</vt:lpstr>
      <vt:lpstr>Short Enough</vt:lpstr>
      <vt:lpstr>Slide 115</vt:lpstr>
      <vt:lpstr>Short Enough</vt:lpstr>
      <vt:lpstr>Slide 117</vt:lpstr>
      <vt:lpstr>Short Enough</vt:lpstr>
      <vt:lpstr>Slide 119</vt:lpstr>
      <vt:lpstr>Short Enough</vt:lpstr>
      <vt:lpstr>Slide 121</vt:lpstr>
      <vt:lpstr>Short Enough</vt:lpstr>
      <vt:lpstr>Slide 123</vt:lpstr>
      <vt:lpstr>Too Long</vt:lpstr>
      <vt:lpstr>Slide 125</vt:lpstr>
      <vt:lpstr>Short Enough</vt:lpstr>
      <vt:lpstr>Slide 127</vt:lpstr>
      <vt:lpstr>Too Long</vt:lpstr>
      <vt:lpstr>Slide 129</vt:lpstr>
      <vt:lpstr>Too Long</vt:lpstr>
      <vt:lpstr>Slide 131</vt:lpstr>
      <vt:lpstr>Short Enough</vt:lpstr>
      <vt:lpstr>Slide 133</vt:lpstr>
      <vt:lpstr>Short Enough</vt:lpstr>
      <vt:lpstr>Slide 135</vt:lpstr>
      <vt:lpstr>Short Enough</vt:lpstr>
      <vt:lpstr>Slide 137</vt:lpstr>
      <vt:lpstr>Too Long</vt:lpstr>
      <vt:lpstr>Slide 139</vt:lpstr>
      <vt:lpstr>Too Long</vt:lpstr>
      <vt:lpstr>Slide 141</vt:lpstr>
      <vt:lpstr>Too Long</vt:lpstr>
      <vt:lpstr>Slide 143</vt:lpstr>
      <vt:lpstr>Too Long</vt:lpstr>
      <vt:lpstr>Slide 145</vt:lpstr>
      <vt:lpstr>Too Long</vt:lpstr>
      <vt:lpstr>Slide 147</vt:lpstr>
      <vt:lpstr>Too Long</vt:lpstr>
      <vt:lpstr>Slide 149</vt:lpstr>
      <vt:lpstr>Too Long</vt:lpstr>
      <vt:lpstr>Slide 151</vt:lpstr>
      <vt:lpstr>Too Long</vt:lpstr>
      <vt:lpstr>Slide 153</vt:lpstr>
      <vt:lpstr>Too Long</vt:lpstr>
      <vt:lpstr>Slide 155</vt:lpstr>
      <vt:lpstr>Too Long</vt:lpstr>
      <vt:lpstr>Slide 157</vt:lpstr>
      <vt:lpstr>Too Long</vt:lpstr>
      <vt:lpstr>Slide 159</vt:lpstr>
      <vt:lpstr>Too Long</vt:lpstr>
      <vt:lpstr>Slide 161</vt:lpstr>
      <vt:lpstr>Too Long</vt:lpstr>
      <vt:lpstr>Slide 163</vt:lpstr>
      <vt:lpstr>Too Long</vt:lpstr>
      <vt:lpstr>Slide 165</vt:lpstr>
      <vt:lpstr>Too Long</vt:lpstr>
      <vt:lpstr>Slide 167</vt:lpstr>
      <vt:lpstr>Too Long</vt:lpstr>
      <vt:lpstr>Slide 169</vt:lpstr>
      <vt:lpstr>Too Long</vt:lpstr>
      <vt:lpstr>Slide 171</vt:lpstr>
      <vt:lpstr>Too Long</vt:lpstr>
      <vt:lpstr>Slide 173</vt:lpstr>
      <vt:lpstr>Too Long</vt:lpstr>
      <vt:lpstr>Slide 175</vt:lpstr>
      <vt:lpstr>Too Long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llewellyn</dc:creator>
  <cp:lastModifiedBy>llewellyn</cp:lastModifiedBy>
  <cp:revision>1</cp:revision>
  <dcterms:created xsi:type="dcterms:W3CDTF">2017-04-27T09:34:58Z</dcterms:created>
  <dcterms:modified xsi:type="dcterms:W3CDTF">2017-04-27T09:35:17Z</dcterms:modified>
</cp:coreProperties>
</file>